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NOS MANDA LUZIR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NOS MANDA LUZIR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Manda-nos luzir </a:t>
            </a:r>
          </a:p>
          <a:p>
            <a:r>
              <a:rPr lang="pt-BR" dirty="0"/>
              <a:t>o Senhor Jesus, </a:t>
            </a:r>
          </a:p>
          <a:p>
            <a:r>
              <a:rPr lang="pt-BR" dirty="0"/>
              <a:t>Para o pecador </a:t>
            </a:r>
          </a:p>
          <a:p>
            <a:r>
              <a:rPr lang="pt-BR" dirty="0"/>
              <a:t>guiar em Sua luz.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NOS MANDA LUZIR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 que nós brilhemos </a:t>
            </a:r>
          </a:p>
          <a:p>
            <a:r>
              <a:rPr lang="pt-BR" dirty="0"/>
              <a:t>como a luz do Céu; </a:t>
            </a:r>
          </a:p>
          <a:p>
            <a:r>
              <a:rPr lang="pt-BR" dirty="0"/>
              <a:t>Tu no teu cantinho </a:t>
            </a:r>
          </a:p>
          <a:p>
            <a:r>
              <a:rPr lang="pt-BR" dirty="0"/>
              <a:t>e eu no meu.</a:t>
            </a:r>
          </a:p>
        </p:txBody>
      </p:sp>
    </p:spTree>
    <p:extLst>
      <p:ext uri="{BB962C8B-B14F-4D97-AF65-F5344CB8AC3E}">
        <p14:creationId xmlns:p14="http://schemas.microsoft.com/office/powerpoint/2010/main" val="3318515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NOS MANDA LUZIR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5D106B7-B907-4AA5-93A5-63E913881B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Cada pequenino tem seu dever, </a:t>
            </a:r>
          </a:p>
          <a:p>
            <a:r>
              <a:rPr lang="pt-BR" dirty="0"/>
              <a:t>De a Jesus amar e </a:t>
            </a:r>
          </a:p>
          <a:p>
            <a:r>
              <a:rPr lang="pt-BR" dirty="0"/>
              <a:t>sempre obedecer. </a:t>
            </a:r>
          </a:p>
        </p:txBody>
      </p:sp>
    </p:spTree>
    <p:extLst>
      <p:ext uri="{BB962C8B-B14F-4D97-AF65-F5344CB8AC3E}">
        <p14:creationId xmlns:p14="http://schemas.microsoft.com/office/powerpoint/2010/main" val="3961550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NOS MANDA LUZIR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850500B-6A3F-4FA3-A5A7-8D757A93F3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Essa luz alcemos, </a:t>
            </a:r>
          </a:p>
          <a:p>
            <a:r>
              <a:rPr lang="pt-BR" dirty="0"/>
              <a:t>que Jesus nos deu; </a:t>
            </a:r>
          </a:p>
          <a:p>
            <a:r>
              <a:rPr lang="pt-BR" dirty="0"/>
              <a:t>Tu no teu cantinho </a:t>
            </a:r>
          </a:p>
          <a:p>
            <a:r>
              <a:rPr lang="pt-BR" dirty="0"/>
              <a:t>e eu no meu.</a:t>
            </a:r>
          </a:p>
        </p:txBody>
      </p:sp>
    </p:spTree>
    <p:extLst>
      <p:ext uri="{BB962C8B-B14F-4D97-AF65-F5344CB8AC3E}">
        <p14:creationId xmlns:p14="http://schemas.microsoft.com/office/powerpoint/2010/main" val="957063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NOS MANDA LUZIR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redor, então, </a:t>
            </a:r>
          </a:p>
          <a:p>
            <a:r>
              <a:rPr lang="pt-BR" dirty="0"/>
              <a:t>manda a luz raiar, </a:t>
            </a:r>
          </a:p>
          <a:p>
            <a:r>
              <a:rPr lang="pt-BR" dirty="0"/>
              <a:t>Para as densas trevas </a:t>
            </a:r>
          </a:p>
          <a:p>
            <a:r>
              <a:rPr lang="pt-BR" dirty="0"/>
              <a:t>hoje dissipar. </a:t>
            </a:r>
          </a:p>
        </p:txBody>
      </p:sp>
    </p:spTree>
    <p:extLst>
      <p:ext uri="{BB962C8B-B14F-4D97-AF65-F5344CB8AC3E}">
        <p14:creationId xmlns:p14="http://schemas.microsoft.com/office/powerpoint/2010/main" val="3261128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NOS MANDA LUZIR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a luz mostremos, </a:t>
            </a:r>
          </a:p>
          <a:p>
            <a:r>
              <a:rPr lang="pt-BR" dirty="0"/>
              <a:t>que Jesus nos deu; </a:t>
            </a:r>
          </a:p>
          <a:p>
            <a:r>
              <a:rPr lang="pt-BR" dirty="0"/>
              <a:t>Tu no teu cantinho </a:t>
            </a:r>
          </a:p>
          <a:p>
            <a:r>
              <a:rPr lang="pt-BR" dirty="0"/>
              <a:t>e eu no meu.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78164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136</Words>
  <Application>Microsoft Office PowerPoint</Application>
  <PresentationFormat>Apresentação na tela (16:9)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NOS MANDA LUZIR</vt:lpstr>
      <vt:lpstr>JESUS NOS MANDA LUZIR</vt:lpstr>
      <vt:lpstr>JESUS NOS MANDA LUZIR</vt:lpstr>
      <vt:lpstr>JESUS NOS MANDA LUZIR</vt:lpstr>
      <vt:lpstr>JESUS NOS MANDA LUZIR</vt:lpstr>
      <vt:lpstr>JESUS NOS MANDA LUZIR</vt:lpstr>
      <vt:lpstr>JESUS NOS MANDA LUZIR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2019-06-12T23:26:03Z</dcterms:modified>
</cp:coreProperties>
</file>

<file path=docProps/thumbnail.jpeg>
</file>